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6727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8061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5252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700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727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7820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83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645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422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66322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62082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C2091A-109F-4AB9-85FF-7B35E7292811}" type="datetimeFigureOut">
              <a:rPr lang="de-DE" smtClean="0"/>
              <a:t>19.03.2015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33FFAD-7000-4DB5-BB26-94C9ECF6704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073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750" y="1772816"/>
            <a:ext cx="1872208" cy="3199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349249" y="130889"/>
            <a:ext cx="8445501" cy="6596221"/>
            <a:chOff x="274638" y="104775"/>
            <a:chExt cx="8445501" cy="6596221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75588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2100758" y="5169518"/>
            <a:ext cx="5078192" cy="27699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Western analysis of recombinant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Galectin-1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100-175]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031081" y="972769"/>
            <a:ext cx="32175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anti-human Galectin-1 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102-PA131)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181104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2012-04-24T12:11:26Z</dcterms:created>
  <dcterms:modified xsi:type="dcterms:W3CDTF">2015-03-19T13:44:29Z</dcterms:modified>
</cp:coreProperties>
</file>